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301" r:id="rId5"/>
    <p:sldId id="302" r:id="rId6"/>
    <p:sldId id="303" r:id="rId7"/>
    <p:sldId id="304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62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9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9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4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0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2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8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9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5B197-8B16-481E-9E9E-3449F9AB150E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83FB3-2395-4B08-A12D-0CBEEE943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28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6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7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2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3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5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25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06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8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9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24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08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62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6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8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66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84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03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47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7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8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96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와이드스크린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7</cp:revision>
  <dcterms:created xsi:type="dcterms:W3CDTF">2022-11-17T07:10:01Z</dcterms:created>
  <dcterms:modified xsi:type="dcterms:W3CDTF">2022-11-24T04:21:11Z</dcterms:modified>
</cp:coreProperties>
</file>